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516F-36CF-4699-9BD3-E434C39CDDB6}" type="datetimeFigureOut">
              <a:rPr lang="es-VE" smtClean="0"/>
              <a:t>23/11/2015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71F1E-D13C-491C-B610-462BA2F3B19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07625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516F-36CF-4699-9BD3-E434C39CDDB6}" type="datetimeFigureOut">
              <a:rPr lang="es-VE" smtClean="0"/>
              <a:t>23/11/2015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71F1E-D13C-491C-B610-462BA2F3B19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76959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516F-36CF-4699-9BD3-E434C39CDDB6}" type="datetimeFigureOut">
              <a:rPr lang="es-VE" smtClean="0"/>
              <a:t>23/11/2015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71F1E-D13C-491C-B610-462BA2F3B19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07701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516F-36CF-4699-9BD3-E434C39CDDB6}" type="datetimeFigureOut">
              <a:rPr lang="es-VE" smtClean="0"/>
              <a:t>23/11/2015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71F1E-D13C-491C-B610-462BA2F3B19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64398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516F-36CF-4699-9BD3-E434C39CDDB6}" type="datetimeFigureOut">
              <a:rPr lang="es-VE" smtClean="0"/>
              <a:t>23/11/2015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71F1E-D13C-491C-B610-462BA2F3B19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121852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516F-36CF-4699-9BD3-E434C39CDDB6}" type="datetimeFigureOut">
              <a:rPr lang="es-VE" smtClean="0"/>
              <a:t>23/11/2015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71F1E-D13C-491C-B610-462BA2F3B19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82490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516F-36CF-4699-9BD3-E434C39CDDB6}" type="datetimeFigureOut">
              <a:rPr lang="es-VE" smtClean="0"/>
              <a:t>23/11/2015</a:t>
            </a:fld>
            <a:endParaRPr lang="es-V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71F1E-D13C-491C-B610-462BA2F3B19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05892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516F-36CF-4699-9BD3-E434C39CDDB6}" type="datetimeFigureOut">
              <a:rPr lang="es-VE" smtClean="0"/>
              <a:t>23/11/2015</a:t>
            </a:fld>
            <a:endParaRPr lang="es-V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71F1E-D13C-491C-B610-462BA2F3B19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08053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516F-36CF-4699-9BD3-E434C39CDDB6}" type="datetimeFigureOut">
              <a:rPr lang="es-VE" smtClean="0"/>
              <a:t>23/11/2015</a:t>
            </a:fld>
            <a:endParaRPr lang="es-V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71F1E-D13C-491C-B610-462BA2F3B19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0552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516F-36CF-4699-9BD3-E434C39CDDB6}" type="datetimeFigureOut">
              <a:rPr lang="es-VE" smtClean="0"/>
              <a:t>23/11/2015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71F1E-D13C-491C-B610-462BA2F3B19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67019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516F-36CF-4699-9BD3-E434C39CDDB6}" type="datetimeFigureOut">
              <a:rPr lang="es-VE" smtClean="0"/>
              <a:t>23/11/2015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71F1E-D13C-491C-B610-462BA2F3B19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3667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516F-36CF-4699-9BD3-E434C39CDDB6}" type="datetimeFigureOut">
              <a:rPr lang="es-VE" smtClean="0"/>
              <a:t>23/11/2015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71F1E-D13C-491C-B610-462BA2F3B19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4426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8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71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1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68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88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63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65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8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2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38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27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54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7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10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9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247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Panorámica</PresentationFormat>
  <Paragraphs>0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Isis Gon</dc:creator>
  <cp:lastModifiedBy>Isis Gon</cp:lastModifiedBy>
  <cp:revision>1</cp:revision>
  <dcterms:created xsi:type="dcterms:W3CDTF">2015-11-23T21:46:59Z</dcterms:created>
  <dcterms:modified xsi:type="dcterms:W3CDTF">2015-11-23T21:48:06Z</dcterms:modified>
</cp:coreProperties>
</file>